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Jones" userId="0bfd9c47-3035-4354-bbf7-51b2ec6b6f8f" providerId="ADAL" clId="{F59F2A98-0733-784E-ABF9-4498F22A520B}"/>
    <pc:docChg chg="undo custSel addSld modSld sldOrd">
      <pc:chgData name="Alison Jones" userId="0bfd9c47-3035-4354-bbf7-51b2ec6b6f8f" providerId="ADAL" clId="{F59F2A98-0733-784E-ABF9-4498F22A520B}" dt="2019-05-08T14:18:17.755" v="882" actId="20577"/>
      <pc:docMkLst>
        <pc:docMk/>
      </pc:docMkLst>
      <pc:sldChg chg="addSp modSp mod setBg">
        <pc:chgData name="Alison Jones" userId="0bfd9c47-3035-4354-bbf7-51b2ec6b6f8f" providerId="ADAL" clId="{F59F2A98-0733-784E-ABF9-4498F22A520B}" dt="2019-05-07T15:32:04.934" v="700" actId="20577"/>
        <pc:sldMkLst>
          <pc:docMk/>
          <pc:sldMk cId="93441217" sldId="256"/>
        </pc:sldMkLst>
        <pc:spChg chg="mod">
          <ac:chgData name="Alison Jones" userId="0bfd9c47-3035-4354-bbf7-51b2ec6b6f8f" providerId="ADAL" clId="{F59F2A98-0733-784E-ABF9-4498F22A520B}" dt="2019-05-07T15:32:04.934" v="700" actId="20577"/>
          <ac:spMkLst>
            <pc:docMk/>
            <pc:sldMk cId="93441217" sldId="256"/>
            <ac:spMk id="2" creationId="{10EEBE77-2054-5947-92FF-07B6EC0410C4}"/>
          </ac:spMkLst>
        </pc:spChg>
        <pc:spChg chg="mod">
          <ac:chgData name="Alison Jones" userId="0bfd9c47-3035-4354-bbf7-51b2ec6b6f8f" providerId="ADAL" clId="{F59F2A98-0733-784E-ABF9-4498F22A520B}" dt="2019-05-07T14:33:07.055" v="1" actId="26606"/>
          <ac:spMkLst>
            <pc:docMk/>
            <pc:sldMk cId="93441217" sldId="256"/>
            <ac:spMk id="3" creationId="{13E4E9DC-05A7-5A4B-BCE0-6D4AEE8D0282}"/>
          </ac:spMkLst>
        </pc:spChg>
        <pc:spChg chg="add">
          <ac:chgData name="Alison Jones" userId="0bfd9c47-3035-4354-bbf7-51b2ec6b6f8f" providerId="ADAL" clId="{F59F2A98-0733-784E-ABF9-4498F22A520B}" dt="2019-05-07T14:33:07.055" v="1" actId="26606"/>
          <ac:spMkLst>
            <pc:docMk/>
            <pc:sldMk cId="93441217" sldId="256"/>
            <ac:spMk id="9" creationId="{DFE6DBF9-94F5-4877-B532-D859966E9798}"/>
          </ac:spMkLst>
        </pc:spChg>
        <pc:spChg chg="add">
          <ac:chgData name="Alison Jones" userId="0bfd9c47-3035-4354-bbf7-51b2ec6b6f8f" providerId="ADAL" clId="{F59F2A98-0733-784E-ABF9-4498F22A520B}" dt="2019-05-07T14:33:07.055" v="1" actId="26606"/>
          <ac:spMkLst>
            <pc:docMk/>
            <pc:sldMk cId="93441217" sldId="256"/>
            <ac:spMk id="13" creationId="{7A9A3980-304B-4116-B0FB-155B054B0DC8}"/>
          </ac:spMkLst>
        </pc:spChg>
        <pc:spChg chg="add">
          <ac:chgData name="Alison Jones" userId="0bfd9c47-3035-4354-bbf7-51b2ec6b6f8f" providerId="ADAL" clId="{F59F2A98-0733-784E-ABF9-4498F22A520B}" dt="2019-05-07T14:33:07.055" v="1" actId="26606"/>
          <ac:spMkLst>
            <pc:docMk/>
            <pc:sldMk cId="93441217" sldId="256"/>
            <ac:spMk id="17" creationId="{D146040E-7E20-4B05-9660-47E254E1A4A8}"/>
          </ac:spMkLst>
        </pc:spChg>
        <pc:picChg chg="add mod">
          <ac:chgData name="Alison Jones" userId="0bfd9c47-3035-4354-bbf7-51b2ec6b6f8f" providerId="ADAL" clId="{F59F2A98-0733-784E-ABF9-4498F22A520B}" dt="2019-05-07T14:33:07.055" v="1" actId="26606"/>
          <ac:picMkLst>
            <pc:docMk/>
            <pc:sldMk cId="93441217" sldId="256"/>
            <ac:picMk id="4" creationId="{1F65E266-4624-5C4D-8DB9-C82CD1BF3936}"/>
          </ac:picMkLst>
        </pc:picChg>
        <pc:picChg chg="add">
          <ac:chgData name="Alison Jones" userId="0bfd9c47-3035-4354-bbf7-51b2ec6b6f8f" providerId="ADAL" clId="{F59F2A98-0733-784E-ABF9-4498F22A520B}" dt="2019-05-07T14:33:07.055" v="1" actId="26606"/>
          <ac:picMkLst>
            <pc:docMk/>
            <pc:sldMk cId="93441217" sldId="256"/>
            <ac:picMk id="11" creationId="{65EBA155-CB71-48F7-8A85-0B293C773950}"/>
          </ac:picMkLst>
        </pc:picChg>
        <pc:picChg chg="add">
          <ac:chgData name="Alison Jones" userId="0bfd9c47-3035-4354-bbf7-51b2ec6b6f8f" providerId="ADAL" clId="{F59F2A98-0733-784E-ABF9-4498F22A520B}" dt="2019-05-07T14:33:07.055" v="1" actId="26606"/>
          <ac:picMkLst>
            <pc:docMk/>
            <pc:sldMk cId="93441217" sldId="256"/>
            <ac:picMk id="15" creationId="{924FA7CC-8015-40C6-9D92-644E30DCCA6F}"/>
          </ac:picMkLst>
        </pc:picChg>
      </pc:sldChg>
      <pc:sldChg chg="addSp delSp modSp mod setBg">
        <pc:chgData name="Alison Jones" userId="0bfd9c47-3035-4354-bbf7-51b2ec6b6f8f" providerId="ADAL" clId="{F59F2A98-0733-784E-ABF9-4498F22A520B}" dt="2019-05-08T14:16:42.575" v="797" actId="20577"/>
        <pc:sldMkLst>
          <pc:docMk/>
          <pc:sldMk cId="4203375345" sldId="257"/>
        </pc:sldMkLst>
        <pc:spChg chg="mod">
          <ac:chgData name="Alison Jones" userId="0bfd9c47-3035-4354-bbf7-51b2ec6b6f8f" providerId="ADAL" clId="{F59F2A98-0733-784E-ABF9-4498F22A520B}" dt="2019-05-07T14:33:43.845" v="7" actId="26606"/>
          <ac:spMkLst>
            <pc:docMk/>
            <pc:sldMk cId="4203375345" sldId="257"/>
            <ac:spMk id="2" creationId="{3E9C02D9-92D1-B84B-9046-B58E7CA1D0FA}"/>
          </ac:spMkLst>
        </pc:spChg>
        <pc:spChg chg="mod">
          <ac:chgData name="Alison Jones" userId="0bfd9c47-3035-4354-bbf7-51b2ec6b6f8f" providerId="ADAL" clId="{F59F2A98-0733-784E-ABF9-4498F22A520B}" dt="2019-05-08T14:16:42.575" v="797" actId="20577"/>
          <ac:spMkLst>
            <pc:docMk/>
            <pc:sldMk cId="4203375345" sldId="257"/>
            <ac:spMk id="3" creationId="{BD805DC5-D748-FF4E-A6E6-CCC31DA18A13}"/>
          </ac:spMkLst>
        </pc:spChg>
        <pc:spChg chg="add del">
          <ac:chgData name="Alison Jones" userId="0bfd9c47-3035-4354-bbf7-51b2ec6b6f8f" providerId="ADAL" clId="{F59F2A98-0733-784E-ABF9-4498F22A520B}" dt="2019-05-07T14:33:38.914" v="4" actId="26606"/>
          <ac:spMkLst>
            <pc:docMk/>
            <pc:sldMk cId="4203375345" sldId="257"/>
            <ac:spMk id="9" creationId="{F4979F40-3A44-4CCB-9EB7-F8318BCE576B}"/>
          </ac:spMkLst>
        </pc:spChg>
        <pc:spChg chg="add del">
          <ac:chgData name="Alison Jones" userId="0bfd9c47-3035-4354-bbf7-51b2ec6b6f8f" providerId="ADAL" clId="{F59F2A98-0733-784E-ABF9-4498F22A520B}" dt="2019-05-07T14:33:38.914" v="4" actId="26606"/>
          <ac:spMkLst>
            <pc:docMk/>
            <pc:sldMk cId="4203375345" sldId="257"/>
            <ac:spMk id="13" creationId="{AFD071FA-0514-4371-9568-86216A1F4658}"/>
          </ac:spMkLst>
        </pc:spChg>
        <pc:spChg chg="add del">
          <ac:chgData name="Alison Jones" userId="0bfd9c47-3035-4354-bbf7-51b2ec6b6f8f" providerId="ADAL" clId="{F59F2A98-0733-784E-ABF9-4498F22A520B}" dt="2019-05-07T14:33:38.914" v="4" actId="26606"/>
          <ac:spMkLst>
            <pc:docMk/>
            <pc:sldMk cId="4203375345" sldId="257"/>
            <ac:spMk id="15" creationId="{5211DDA4-E7B5-4325-A844-B7F59B084BA7}"/>
          </ac:spMkLst>
        </pc:spChg>
        <pc:spChg chg="add del">
          <ac:chgData name="Alison Jones" userId="0bfd9c47-3035-4354-bbf7-51b2ec6b6f8f" providerId="ADAL" clId="{F59F2A98-0733-784E-ABF9-4498F22A520B}" dt="2019-05-07T14:33:43.823" v="6" actId="26606"/>
          <ac:spMkLst>
            <pc:docMk/>
            <pc:sldMk cId="4203375345" sldId="257"/>
            <ac:spMk id="19" creationId="{C610D2AE-07EF-436A-9755-AA8DF4B933A4}"/>
          </ac:spMkLst>
        </pc:spChg>
        <pc:spChg chg="add del">
          <ac:chgData name="Alison Jones" userId="0bfd9c47-3035-4354-bbf7-51b2ec6b6f8f" providerId="ADAL" clId="{F59F2A98-0733-784E-ABF9-4498F22A520B}" dt="2019-05-07T14:33:43.823" v="6" actId="26606"/>
          <ac:spMkLst>
            <pc:docMk/>
            <pc:sldMk cId="4203375345" sldId="257"/>
            <ac:spMk id="21" creationId="{CF2D8AD5-434A-4C0E-9F5B-C1AFD645F364}"/>
          </ac:spMkLst>
        </pc:spChg>
        <pc:spChg chg="add">
          <ac:chgData name="Alison Jones" userId="0bfd9c47-3035-4354-bbf7-51b2ec6b6f8f" providerId="ADAL" clId="{F59F2A98-0733-784E-ABF9-4498F22A520B}" dt="2019-05-07T14:33:43.845" v="7" actId="26606"/>
          <ac:spMkLst>
            <pc:docMk/>
            <pc:sldMk cId="4203375345" sldId="257"/>
            <ac:spMk id="24" creationId="{3FECAD23-900F-4F1B-A441-6A68749F88D4}"/>
          </ac:spMkLst>
        </pc:spChg>
        <pc:spChg chg="add">
          <ac:chgData name="Alison Jones" userId="0bfd9c47-3035-4354-bbf7-51b2ec6b6f8f" providerId="ADAL" clId="{F59F2A98-0733-784E-ABF9-4498F22A520B}" dt="2019-05-07T14:33:43.845" v="7" actId="26606"/>
          <ac:spMkLst>
            <pc:docMk/>
            <pc:sldMk cId="4203375345" sldId="257"/>
            <ac:spMk id="26" creationId="{8A233090-6C39-4F59-8A0F-86F011A7EEEB}"/>
          </ac:spMkLst>
        </pc:spChg>
        <pc:spChg chg="add">
          <ac:chgData name="Alison Jones" userId="0bfd9c47-3035-4354-bbf7-51b2ec6b6f8f" providerId="ADAL" clId="{F59F2A98-0733-784E-ABF9-4498F22A520B}" dt="2019-05-07T14:33:43.845" v="7" actId="26606"/>
          <ac:spMkLst>
            <pc:docMk/>
            <pc:sldMk cId="4203375345" sldId="257"/>
            <ac:spMk id="27" creationId="{484DCAA0-4BF1-4FB9-97BA-D6BA630419A0}"/>
          </ac:spMkLst>
        </pc:spChg>
        <pc:picChg chg="add mod">
          <ac:chgData name="Alison Jones" userId="0bfd9c47-3035-4354-bbf7-51b2ec6b6f8f" providerId="ADAL" clId="{F59F2A98-0733-784E-ABF9-4498F22A520B}" dt="2019-05-07T14:33:43.845" v="7" actId="26606"/>
          <ac:picMkLst>
            <pc:docMk/>
            <pc:sldMk cId="4203375345" sldId="257"/>
            <ac:picMk id="4" creationId="{25CC083C-3124-B441-A98C-13355DAB5F31}"/>
          </ac:picMkLst>
        </pc:picChg>
        <pc:picChg chg="add del">
          <ac:chgData name="Alison Jones" userId="0bfd9c47-3035-4354-bbf7-51b2ec6b6f8f" providerId="ADAL" clId="{F59F2A98-0733-784E-ABF9-4498F22A520B}" dt="2019-05-07T14:33:38.914" v="4" actId="26606"/>
          <ac:picMkLst>
            <pc:docMk/>
            <pc:sldMk cId="4203375345" sldId="257"/>
            <ac:picMk id="11" creationId="{15291D39-6B03-4BB5-BFC6-CBF11E90BFD6}"/>
          </ac:picMkLst>
        </pc:picChg>
        <pc:picChg chg="add del">
          <ac:chgData name="Alison Jones" userId="0bfd9c47-3035-4354-bbf7-51b2ec6b6f8f" providerId="ADAL" clId="{F59F2A98-0733-784E-ABF9-4498F22A520B}" dt="2019-05-07T14:33:38.914" v="4" actId="26606"/>
          <ac:picMkLst>
            <pc:docMk/>
            <pc:sldMk cId="4203375345" sldId="257"/>
            <ac:picMk id="17" creationId="{0D58E222-6309-4F79-AC20-9D3C69CD9B16}"/>
          </ac:picMkLst>
        </pc:picChg>
        <pc:picChg chg="add del">
          <ac:chgData name="Alison Jones" userId="0bfd9c47-3035-4354-bbf7-51b2ec6b6f8f" providerId="ADAL" clId="{F59F2A98-0733-784E-ABF9-4498F22A520B}" dt="2019-05-07T14:33:43.823" v="6" actId="26606"/>
          <ac:picMkLst>
            <pc:docMk/>
            <pc:sldMk cId="4203375345" sldId="257"/>
            <ac:picMk id="20" creationId="{6CACDD17-9043-46DF-882D-420365B79C18}"/>
          </ac:picMkLst>
        </pc:picChg>
        <pc:picChg chg="add del">
          <ac:chgData name="Alison Jones" userId="0bfd9c47-3035-4354-bbf7-51b2ec6b6f8f" providerId="ADAL" clId="{F59F2A98-0733-784E-ABF9-4498F22A520B}" dt="2019-05-07T14:33:43.823" v="6" actId="26606"/>
          <ac:picMkLst>
            <pc:docMk/>
            <pc:sldMk cId="4203375345" sldId="257"/>
            <ac:picMk id="22" creationId="{E92B246D-47CC-40F8-8DE7-B65D409E945E}"/>
          </ac:picMkLst>
        </pc:picChg>
        <pc:picChg chg="add">
          <ac:chgData name="Alison Jones" userId="0bfd9c47-3035-4354-bbf7-51b2ec6b6f8f" providerId="ADAL" clId="{F59F2A98-0733-784E-ABF9-4498F22A520B}" dt="2019-05-07T14:33:43.845" v="7" actId="26606"/>
          <ac:picMkLst>
            <pc:docMk/>
            <pc:sldMk cId="4203375345" sldId="257"/>
            <ac:picMk id="25" creationId="{57943801-CAEC-4F98-9332-2A4D9128463E}"/>
          </ac:picMkLst>
        </pc:picChg>
        <pc:picChg chg="add">
          <ac:chgData name="Alison Jones" userId="0bfd9c47-3035-4354-bbf7-51b2ec6b6f8f" providerId="ADAL" clId="{F59F2A98-0733-784E-ABF9-4498F22A520B}" dt="2019-05-07T14:33:43.845" v="7" actId="26606"/>
          <ac:picMkLst>
            <pc:docMk/>
            <pc:sldMk cId="4203375345" sldId="257"/>
            <ac:picMk id="28" creationId="{9BC2FEA5-B399-458A-8393-E06CE40DB89C}"/>
          </ac:picMkLst>
        </pc:picChg>
      </pc:sldChg>
      <pc:sldChg chg="addSp modSp mod setBg">
        <pc:chgData name="Alison Jones" userId="0bfd9c47-3035-4354-bbf7-51b2ec6b6f8f" providerId="ADAL" clId="{F59F2A98-0733-784E-ABF9-4498F22A520B}" dt="2019-05-08T14:17:16.918" v="833" actId="20577"/>
        <pc:sldMkLst>
          <pc:docMk/>
          <pc:sldMk cId="518493575" sldId="258"/>
        </pc:sldMkLst>
        <pc:spChg chg="mod">
          <ac:chgData name="Alison Jones" userId="0bfd9c47-3035-4354-bbf7-51b2ec6b6f8f" providerId="ADAL" clId="{F59F2A98-0733-784E-ABF9-4498F22A520B}" dt="2019-05-08T14:17:16.918" v="833" actId="20577"/>
          <ac:spMkLst>
            <pc:docMk/>
            <pc:sldMk cId="518493575" sldId="258"/>
            <ac:spMk id="2" creationId="{58C896EE-F537-5948-8085-4902C5385632}"/>
          </ac:spMkLst>
        </pc:spChg>
        <pc:spChg chg="mod">
          <ac:chgData name="Alison Jones" userId="0bfd9c47-3035-4354-bbf7-51b2ec6b6f8f" providerId="ADAL" clId="{F59F2A98-0733-784E-ABF9-4498F22A520B}" dt="2019-05-07T15:29:36.808" v="462" actId="20577"/>
          <ac:spMkLst>
            <pc:docMk/>
            <pc:sldMk cId="518493575" sldId="258"/>
            <ac:spMk id="3" creationId="{B87ED8EC-F044-7B49-BFE4-DA4B9DC1A7DC}"/>
          </ac:spMkLst>
        </pc:spChg>
        <pc:spChg chg="add">
          <ac:chgData name="Alison Jones" userId="0bfd9c47-3035-4354-bbf7-51b2ec6b6f8f" providerId="ADAL" clId="{F59F2A98-0733-784E-ABF9-4498F22A520B}" dt="2019-05-07T15:26:48.524" v="235" actId="26606"/>
          <ac:spMkLst>
            <pc:docMk/>
            <pc:sldMk cId="518493575" sldId="258"/>
            <ac:spMk id="13" creationId="{C493E730-2044-49B5-A022-B8D6F359343E}"/>
          </ac:spMkLst>
        </pc:spChg>
        <pc:grpChg chg="add">
          <ac:chgData name="Alison Jones" userId="0bfd9c47-3035-4354-bbf7-51b2ec6b6f8f" providerId="ADAL" clId="{F59F2A98-0733-784E-ABF9-4498F22A520B}" dt="2019-05-07T15:26:48.524" v="235" actId="26606"/>
          <ac:grpSpMkLst>
            <pc:docMk/>
            <pc:sldMk cId="518493575" sldId="258"/>
            <ac:grpSpMk id="9" creationId="{5B988D63-FA8B-436C-902E-E5005BC0492F}"/>
          </ac:grpSpMkLst>
        </pc:grpChg>
        <pc:picChg chg="add mod ord">
          <ac:chgData name="Alison Jones" userId="0bfd9c47-3035-4354-bbf7-51b2ec6b6f8f" providerId="ADAL" clId="{F59F2A98-0733-784E-ABF9-4498F22A520B}" dt="2019-05-07T15:26:48.524" v="235" actId="26606"/>
          <ac:picMkLst>
            <pc:docMk/>
            <pc:sldMk cId="518493575" sldId="258"/>
            <ac:picMk id="4" creationId="{E35BC62B-8123-5D4D-BF32-365BF1C4AD2A}"/>
          </ac:picMkLst>
        </pc:picChg>
        <pc:picChg chg="add">
          <ac:chgData name="Alison Jones" userId="0bfd9c47-3035-4354-bbf7-51b2ec6b6f8f" providerId="ADAL" clId="{F59F2A98-0733-784E-ABF9-4498F22A520B}" dt="2019-05-07T15:26:48.524" v="235" actId="26606"/>
          <ac:picMkLst>
            <pc:docMk/>
            <pc:sldMk cId="518493575" sldId="258"/>
            <ac:picMk id="15" creationId="{78976801-4346-4636-BA62-265C81DFE7C4}"/>
          </ac:picMkLst>
        </pc:picChg>
      </pc:sldChg>
      <pc:sldChg chg="addSp modSp">
        <pc:chgData name="Alison Jones" userId="0bfd9c47-3035-4354-bbf7-51b2ec6b6f8f" providerId="ADAL" clId="{F59F2A98-0733-784E-ABF9-4498F22A520B}" dt="2019-05-07T15:29:50.638" v="463" actId="255"/>
        <pc:sldMkLst>
          <pc:docMk/>
          <pc:sldMk cId="3148255676" sldId="259"/>
        </pc:sldMkLst>
        <pc:spChg chg="mod">
          <ac:chgData name="Alison Jones" userId="0bfd9c47-3035-4354-bbf7-51b2ec6b6f8f" providerId="ADAL" clId="{F59F2A98-0733-784E-ABF9-4498F22A520B}" dt="2019-05-07T15:29:50.638" v="463" actId="255"/>
          <ac:spMkLst>
            <pc:docMk/>
            <pc:sldMk cId="3148255676" sldId="259"/>
            <ac:spMk id="3" creationId="{84D881E9-4586-CC4F-A6CE-96714ABC3DDB}"/>
          </ac:spMkLst>
        </pc:spChg>
        <pc:picChg chg="add mod">
          <ac:chgData name="Alison Jones" userId="0bfd9c47-3035-4354-bbf7-51b2ec6b6f8f" providerId="ADAL" clId="{F59F2A98-0733-784E-ABF9-4498F22A520B}" dt="2019-05-07T14:34:46.988" v="10" actId="1076"/>
          <ac:picMkLst>
            <pc:docMk/>
            <pc:sldMk cId="3148255676" sldId="259"/>
            <ac:picMk id="4" creationId="{01DDE79C-0067-5E46-8B9B-E2EDE4AFD741}"/>
          </ac:picMkLst>
        </pc:picChg>
      </pc:sldChg>
      <pc:sldChg chg="addSp delSp modSp addAnim">
        <pc:chgData name="Alison Jones" userId="0bfd9c47-3035-4354-bbf7-51b2ec6b6f8f" providerId="ADAL" clId="{F59F2A98-0733-784E-ABF9-4498F22A520B}" dt="2019-05-07T14:36:53.031" v="76" actId="14100"/>
        <pc:sldMkLst>
          <pc:docMk/>
          <pc:sldMk cId="2983207713" sldId="260"/>
        </pc:sldMkLst>
        <pc:spChg chg="mod">
          <ac:chgData name="Alison Jones" userId="0bfd9c47-3035-4354-bbf7-51b2ec6b6f8f" providerId="ADAL" clId="{F59F2A98-0733-784E-ABF9-4498F22A520B}" dt="2019-05-07T14:35:32.504" v="42" actId="20577"/>
          <ac:spMkLst>
            <pc:docMk/>
            <pc:sldMk cId="2983207713" sldId="260"/>
            <ac:spMk id="2" creationId="{7C0AA7EF-00B4-A845-83C6-6E87A9D063CD}"/>
          </ac:spMkLst>
        </pc:spChg>
        <pc:spChg chg="del">
          <ac:chgData name="Alison Jones" userId="0bfd9c47-3035-4354-bbf7-51b2ec6b6f8f" providerId="ADAL" clId="{F59F2A98-0733-784E-ABF9-4498F22A520B}" dt="2019-05-07T14:35:20.937" v="11"/>
          <ac:spMkLst>
            <pc:docMk/>
            <pc:sldMk cId="2983207713" sldId="260"/>
            <ac:spMk id="3" creationId="{4F5F30F6-1D2B-5C43-906C-57E73B440DA6}"/>
          </ac:spMkLst>
        </pc:spChg>
        <pc:picChg chg="add mod ord">
          <ac:chgData name="Alison Jones" userId="0bfd9c47-3035-4354-bbf7-51b2ec6b6f8f" providerId="ADAL" clId="{F59F2A98-0733-784E-ABF9-4498F22A520B}" dt="2019-05-07T14:36:53.031" v="76" actId="14100"/>
          <ac:picMkLst>
            <pc:docMk/>
            <pc:sldMk cId="2983207713" sldId="260"/>
            <ac:picMk id="4" creationId="{A83B1A23-4655-8A43-A349-A38125E22DA8}"/>
          </ac:picMkLst>
        </pc:picChg>
      </pc:sldChg>
      <pc:sldChg chg="addSp delSp modSp new addAnim">
        <pc:chgData name="Alison Jones" userId="0bfd9c47-3035-4354-bbf7-51b2ec6b6f8f" providerId="ADAL" clId="{F59F2A98-0733-784E-ABF9-4498F22A520B}" dt="2019-05-07T14:36:48.072" v="74" actId="14100"/>
        <pc:sldMkLst>
          <pc:docMk/>
          <pc:sldMk cId="1556352058" sldId="261"/>
        </pc:sldMkLst>
        <pc:spChg chg="mod">
          <ac:chgData name="Alison Jones" userId="0bfd9c47-3035-4354-bbf7-51b2ec6b6f8f" providerId="ADAL" clId="{F59F2A98-0733-784E-ABF9-4498F22A520B}" dt="2019-05-07T14:35:56.695" v="71" actId="20577"/>
          <ac:spMkLst>
            <pc:docMk/>
            <pc:sldMk cId="1556352058" sldId="261"/>
            <ac:spMk id="2" creationId="{9CB4C88C-3E93-EA44-A451-1638071EB80B}"/>
          </ac:spMkLst>
        </pc:spChg>
        <pc:spChg chg="del">
          <ac:chgData name="Alison Jones" userId="0bfd9c47-3035-4354-bbf7-51b2ec6b6f8f" providerId="ADAL" clId="{F59F2A98-0733-784E-ABF9-4498F22A520B}" dt="2019-05-07T14:36:42.469" v="72"/>
          <ac:spMkLst>
            <pc:docMk/>
            <pc:sldMk cId="1556352058" sldId="261"/>
            <ac:spMk id="3" creationId="{237ADD7E-AEC9-7F45-A013-A9A9D3488541}"/>
          </ac:spMkLst>
        </pc:spChg>
        <pc:picChg chg="add mod ord">
          <ac:chgData name="Alison Jones" userId="0bfd9c47-3035-4354-bbf7-51b2ec6b6f8f" providerId="ADAL" clId="{F59F2A98-0733-784E-ABF9-4498F22A520B}" dt="2019-05-07T14:36:48.072" v="74" actId="14100"/>
          <ac:picMkLst>
            <pc:docMk/>
            <pc:sldMk cId="1556352058" sldId="261"/>
            <ac:picMk id="4" creationId="{6FAF7478-FB98-4941-9769-CAFAC9A1777C}"/>
          </ac:picMkLst>
        </pc:picChg>
      </pc:sldChg>
      <pc:sldChg chg="addSp delSp modSp new ord addAnim">
        <pc:chgData name="Alison Jones" userId="0bfd9c47-3035-4354-bbf7-51b2ec6b6f8f" providerId="ADAL" clId="{F59F2A98-0733-784E-ABF9-4498F22A520B}" dt="2019-05-07T14:37:41.034" v="113" actId="1076"/>
        <pc:sldMkLst>
          <pc:docMk/>
          <pc:sldMk cId="3202177097" sldId="262"/>
        </pc:sldMkLst>
        <pc:spChg chg="mod">
          <ac:chgData name="Alison Jones" userId="0bfd9c47-3035-4354-bbf7-51b2ec6b6f8f" providerId="ADAL" clId="{F59F2A98-0733-784E-ABF9-4498F22A520B}" dt="2019-05-07T14:37:09.408" v="108" actId="20577"/>
          <ac:spMkLst>
            <pc:docMk/>
            <pc:sldMk cId="3202177097" sldId="262"/>
            <ac:spMk id="2" creationId="{FE7C8D07-9B98-1849-AA33-0CDCF22D88AC}"/>
          </ac:spMkLst>
        </pc:spChg>
        <pc:spChg chg="del">
          <ac:chgData name="Alison Jones" userId="0bfd9c47-3035-4354-bbf7-51b2ec6b6f8f" providerId="ADAL" clId="{F59F2A98-0733-784E-ABF9-4498F22A520B}" dt="2019-05-07T14:37:31.262" v="109"/>
          <ac:spMkLst>
            <pc:docMk/>
            <pc:sldMk cId="3202177097" sldId="262"/>
            <ac:spMk id="3" creationId="{6F47B575-D462-1147-8145-1513ECEF7C1C}"/>
          </ac:spMkLst>
        </pc:spChg>
        <pc:picChg chg="add mod ord">
          <ac:chgData name="Alison Jones" userId="0bfd9c47-3035-4354-bbf7-51b2ec6b6f8f" providerId="ADAL" clId="{F59F2A98-0733-784E-ABF9-4498F22A520B}" dt="2019-05-07T14:37:36.685" v="112" actId="1076"/>
          <ac:picMkLst>
            <pc:docMk/>
            <pc:sldMk cId="3202177097" sldId="262"/>
            <ac:picMk id="4" creationId="{E2C53481-CE63-CB4F-BB07-2FD04F60A54C}"/>
          </ac:picMkLst>
        </pc:picChg>
      </pc:sldChg>
      <pc:sldChg chg="addSp delSp modSp new mod setBg">
        <pc:chgData name="Alison Jones" userId="0bfd9c47-3035-4354-bbf7-51b2ec6b6f8f" providerId="ADAL" clId="{F59F2A98-0733-784E-ABF9-4498F22A520B}" dt="2019-05-07T14:38:52.170" v="233" actId="255"/>
        <pc:sldMkLst>
          <pc:docMk/>
          <pc:sldMk cId="1627856473" sldId="263"/>
        </pc:sldMkLst>
        <pc:spChg chg="mod">
          <ac:chgData name="Alison Jones" userId="0bfd9c47-3035-4354-bbf7-51b2ec6b6f8f" providerId="ADAL" clId="{F59F2A98-0733-784E-ABF9-4498F22A520B}" dt="2019-05-07T14:38:17.731" v="143" actId="26606"/>
          <ac:spMkLst>
            <pc:docMk/>
            <pc:sldMk cId="1627856473" sldId="263"/>
            <ac:spMk id="2" creationId="{400413E8-361A-2E4E-A213-36A86F2FE594}"/>
          </ac:spMkLst>
        </pc:spChg>
        <pc:spChg chg="del">
          <ac:chgData name="Alison Jones" userId="0bfd9c47-3035-4354-bbf7-51b2ec6b6f8f" providerId="ADAL" clId="{F59F2A98-0733-784E-ABF9-4498F22A520B}" dt="2019-05-07T14:38:12.085" v="142" actId="931"/>
          <ac:spMkLst>
            <pc:docMk/>
            <pc:sldMk cId="1627856473" sldId="263"/>
            <ac:spMk id="3" creationId="{71BE836F-72CC-B14D-B735-E5BB94B67453}"/>
          </ac:spMkLst>
        </pc:spChg>
        <pc:spChg chg="add mod">
          <ac:chgData name="Alison Jones" userId="0bfd9c47-3035-4354-bbf7-51b2ec6b6f8f" providerId="ADAL" clId="{F59F2A98-0733-784E-ABF9-4498F22A520B}" dt="2019-05-07T14:38:52.170" v="233" actId="255"/>
          <ac:spMkLst>
            <pc:docMk/>
            <pc:sldMk cId="1627856473" sldId="263"/>
            <ac:spMk id="9" creationId="{D4655DF4-5AD8-4022-BD08-7AAC4BC69F83}"/>
          </ac:spMkLst>
        </pc:spChg>
        <pc:spChg chg="add">
          <ac:chgData name="Alison Jones" userId="0bfd9c47-3035-4354-bbf7-51b2ec6b6f8f" providerId="ADAL" clId="{F59F2A98-0733-784E-ABF9-4498F22A520B}" dt="2019-05-07T14:38:17.731" v="143" actId="26606"/>
          <ac:spMkLst>
            <pc:docMk/>
            <pc:sldMk cId="1627856473" sldId="263"/>
            <ac:spMk id="16" creationId="{78A4CDE5-C7BC-41E1-8A4A-79E024CC09F3}"/>
          </ac:spMkLst>
        </pc:spChg>
        <pc:grpChg chg="add">
          <ac:chgData name="Alison Jones" userId="0bfd9c47-3035-4354-bbf7-51b2ec6b6f8f" providerId="ADAL" clId="{F59F2A98-0733-784E-ABF9-4498F22A520B}" dt="2019-05-07T14:38:17.731" v="143" actId="26606"/>
          <ac:grpSpMkLst>
            <pc:docMk/>
            <pc:sldMk cId="1627856473" sldId="263"/>
            <ac:grpSpMk id="12" creationId="{905A9BAA-B344-45D2-838C-73856C4B15D4}"/>
          </ac:grpSpMkLst>
        </pc:grpChg>
        <pc:picChg chg="add del mod ord replId">
          <ac:chgData name="Alison Jones" userId="0bfd9c47-3035-4354-bbf7-51b2ec6b6f8f" providerId="ADAL" clId="{F59F2A98-0733-784E-ABF9-4498F22A520B}" dt="2019-05-07T14:38:17.731" v="143" actId="26606"/>
          <ac:picMkLst>
            <pc:docMk/>
            <pc:sldMk cId="1627856473" sldId="263"/>
            <ac:picMk id="6" creationId="{35CE66CC-AE59-F849-98E1-E9EDC35046AB}"/>
          </ac:picMkLst>
        </pc:picChg>
        <pc:picChg chg="add">
          <ac:chgData name="Alison Jones" userId="0bfd9c47-3035-4354-bbf7-51b2ec6b6f8f" providerId="ADAL" clId="{F59F2A98-0733-784E-ABF9-4498F22A520B}" dt="2019-05-07T14:38:17.731" v="143" actId="26606"/>
          <ac:picMkLst>
            <pc:docMk/>
            <pc:sldMk cId="1627856473" sldId="263"/>
            <ac:picMk id="7" creationId="{35CE66CC-AE59-F849-98E1-E9EDC35046AB}"/>
          </ac:picMkLst>
        </pc:picChg>
        <pc:picChg chg="add">
          <ac:chgData name="Alison Jones" userId="0bfd9c47-3035-4354-bbf7-51b2ec6b6f8f" providerId="ADAL" clId="{F59F2A98-0733-784E-ABF9-4498F22A520B}" dt="2019-05-07T14:38:17.731" v="143" actId="26606"/>
          <ac:picMkLst>
            <pc:docMk/>
            <pc:sldMk cId="1627856473" sldId="263"/>
            <ac:picMk id="18" creationId="{025C7952-5703-489E-8DBD-F2EFAC8EEB05}"/>
          </ac:picMkLst>
        </pc:picChg>
      </pc:sldChg>
      <pc:sldChg chg="modSp new">
        <pc:chgData name="Alison Jones" userId="0bfd9c47-3035-4354-bbf7-51b2ec6b6f8f" providerId="ADAL" clId="{F59F2A98-0733-784E-ABF9-4498F22A520B}" dt="2019-05-08T14:18:17.755" v="882" actId="20577"/>
        <pc:sldMkLst>
          <pc:docMk/>
          <pc:sldMk cId="3155833250" sldId="264"/>
        </pc:sldMkLst>
        <pc:spChg chg="mod">
          <ac:chgData name="Alison Jones" userId="0bfd9c47-3035-4354-bbf7-51b2ec6b6f8f" providerId="ADAL" clId="{F59F2A98-0733-784E-ABF9-4498F22A520B}" dt="2019-05-08T14:18:17.755" v="882" actId="20577"/>
          <ac:spMkLst>
            <pc:docMk/>
            <pc:sldMk cId="3155833250" sldId="264"/>
            <ac:spMk id="2" creationId="{3D64BAEE-A646-4647-9235-A25432572B23}"/>
          </ac:spMkLst>
        </pc:spChg>
        <pc:spChg chg="mod">
          <ac:chgData name="Alison Jones" userId="0bfd9c47-3035-4354-bbf7-51b2ec6b6f8f" providerId="ADAL" clId="{F59F2A98-0733-784E-ABF9-4498F22A520B}" dt="2019-05-07T15:31:44.155" v="693" actId="20577"/>
          <ac:spMkLst>
            <pc:docMk/>
            <pc:sldMk cId="3155833250" sldId="264"/>
            <ac:spMk id="3" creationId="{46C4B07C-3EC9-5447-991F-5508B10DF2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FE6DBF9-94F5-4877-B532-D859966E97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EBA155-CB71-48F7-8A85-0B293C7739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9A3980-304B-4116-B0FB-155B054B0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4FA7CC-8015-40C6-9D92-644E30DCC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46040E-7E20-4B05-9660-47E254E1A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EBE77-2054-5947-92FF-07B6EC041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752110" cy="137307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Integrating Literacy &amp; TEL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4E9DC-05A7-5A4B-BCE0-6D4AEE8D0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rmAutofit/>
          </a:bodyPr>
          <a:lstStyle/>
          <a:p>
            <a:r>
              <a:rPr lang="en-US" dirty="0"/>
              <a:t>Alison Jones GRETB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65E266-4624-5C4D-8DB9-C82CD1BF3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1749761"/>
            <a:ext cx="3358478" cy="335847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4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C02D9-92D1-B84B-9046-B58E7CA1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2015-2019</a:t>
            </a:r>
            <a:endParaRPr lang="en-US" dirty="0"/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05DC5-D748-FF4E-A6E6-CCC31DA1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dirty="0"/>
              <a:t>Literacy and numeracy support </a:t>
            </a:r>
            <a:r>
              <a:rPr lang="en-US" dirty="0" err="1"/>
              <a:t>programme</a:t>
            </a:r>
            <a:r>
              <a:rPr lang="en-US" dirty="0"/>
              <a:t> for apprentices developed in Galway</a:t>
            </a:r>
          </a:p>
          <a:p>
            <a:r>
              <a:rPr lang="en-US" dirty="0"/>
              <a:t>Materials, resources and assessments produced</a:t>
            </a:r>
          </a:p>
          <a:p>
            <a:r>
              <a:rPr lang="en-US" dirty="0"/>
              <a:t>All shared with other ETBs</a:t>
            </a:r>
          </a:p>
          <a:p>
            <a:r>
              <a:rPr lang="en-US" dirty="0"/>
              <a:t>Model of support replicated in other training </a:t>
            </a:r>
            <a:r>
              <a:rPr lang="en-US" dirty="0" err="1"/>
              <a:t>centres</a:t>
            </a:r>
            <a:r>
              <a:rPr lang="en-US" dirty="0"/>
              <a:t> </a:t>
            </a:r>
          </a:p>
          <a:p>
            <a:r>
              <a:rPr lang="en-US" dirty="0"/>
              <a:t>ALOs appointed to roles in the Training </a:t>
            </a:r>
            <a:r>
              <a:rPr lang="en-US" dirty="0" err="1"/>
              <a:t>Centres</a:t>
            </a:r>
            <a:r>
              <a:rPr lang="en-US" dirty="0"/>
              <a:t> </a:t>
            </a:r>
          </a:p>
          <a:p>
            <a:endParaRPr lang="en-US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CC083C-3124-B441-A98C-13355DAB5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1867308"/>
            <a:ext cx="3358478" cy="31233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37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E35BC62B-8123-5D4D-BF32-365BF1C4A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r="1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896EE-F537-5948-8085-4902C538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Apprentice Technical Sub-Group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ED8EC-F044-7B49-BFE4-DA4B9DC1A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dirty="0"/>
              <a:t>Started informally with LCETB, Donegal and CDETB sharing tips, tricks and materials</a:t>
            </a:r>
          </a:p>
          <a:p>
            <a:r>
              <a:rPr lang="en-US" dirty="0"/>
              <a:t>Now all 16 ETBs represented</a:t>
            </a:r>
          </a:p>
          <a:p>
            <a:r>
              <a:rPr lang="en-US" dirty="0"/>
              <a:t>Moodle site with materials repository created</a:t>
            </a:r>
          </a:p>
          <a:p>
            <a:r>
              <a:rPr lang="en-US" dirty="0"/>
              <a:t>Meet 4 times a year and reports to the NAC</a:t>
            </a:r>
          </a:p>
          <a:p>
            <a:r>
              <a:rPr lang="en-US" dirty="0"/>
              <a:t>More materials in development</a:t>
            </a:r>
          </a:p>
          <a:p>
            <a:r>
              <a:rPr lang="en-US" dirty="0"/>
              <a:t>Award winning model (2017)</a:t>
            </a:r>
          </a:p>
        </p:txBody>
      </p:sp>
    </p:spTree>
    <p:extLst>
      <p:ext uri="{BB962C8B-B14F-4D97-AF65-F5344CB8AC3E}">
        <p14:creationId xmlns:p14="http://schemas.microsoft.com/office/powerpoint/2010/main" val="51849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A9DA-D8EF-6C4D-9337-6E36E40E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 Pioneered in Training </a:t>
            </a:r>
            <a:r>
              <a:rPr lang="en-US" dirty="0" err="1"/>
              <a:t>Centres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881E9-4586-CC4F-A6CE-96714ABC3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Thinglink</a:t>
            </a:r>
            <a:endParaRPr lang="en-US" sz="2800" dirty="0"/>
          </a:p>
          <a:p>
            <a:r>
              <a:rPr lang="en-US" sz="2800" dirty="0" err="1"/>
              <a:t>Quizlet</a:t>
            </a:r>
            <a:endParaRPr lang="en-US" sz="2800" dirty="0"/>
          </a:p>
          <a:p>
            <a:r>
              <a:rPr lang="en-US" sz="2800" dirty="0" err="1"/>
              <a:t>Kahoot</a:t>
            </a:r>
            <a:endParaRPr lang="en-US" sz="2800" dirty="0"/>
          </a:p>
          <a:p>
            <a:r>
              <a:rPr lang="en-US" sz="2800" dirty="0"/>
              <a:t>Animated </a:t>
            </a:r>
            <a:r>
              <a:rPr lang="en-US" sz="2800" dirty="0" err="1"/>
              <a:t>powerpoints</a:t>
            </a:r>
            <a:endParaRPr lang="en-US" sz="2800" dirty="0"/>
          </a:p>
          <a:p>
            <a:r>
              <a:rPr lang="en-US" sz="2800" dirty="0"/>
              <a:t>Moodle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DDE79C-0067-5E46-8B9B-E2EDE4AF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08" y="2336873"/>
            <a:ext cx="520065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8D07-9B98-1849-AA33-0CDCF22D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Thinglink</a:t>
            </a:r>
            <a:r>
              <a:rPr lang="en-US" dirty="0"/>
              <a:t> and Motor Mechanics</a:t>
            </a:r>
          </a:p>
        </p:txBody>
      </p:sp>
      <p:pic>
        <p:nvPicPr>
          <p:cNvPr id="4" name="42466D9B-958C-4381-9590-B27F430E1507.MOV">
            <a:hlinkClick r:id="" action="ppaction://media"/>
            <a:extLst>
              <a:ext uri="{FF2B5EF4-FFF2-40B4-BE49-F238E27FC236}">
                <a16:creationId xmlns:a16="http://schemas.microsoft.com/office/drawing/2014/main" id="{E2C53481-CE63-CB4F-BB07-2FD04F60A5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1307" y="1671347"/>
            <a:ext cx="6601788" cy="49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A7EF-00B4-A845-83C6-6E87A9D0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Thinglink</a:t>
            </a:r>
            <a:r>
              <a:rPr lang="en-US" dirty="0"/>
              <a:t> and Metal Fabrication</a:t>
            </a:r>
          </a:p>
        </p:txBody>
      </p:sp>
      <p:pic>
        <p:nvPicPr>
          <p:cNvPr id="4" name="E67D1508-B601-4F16-8418-0DCC9C089AB5.MOV">
            <a:hlinkClick r:id="" action="ppaction://media"/>
            <a:extLst>
              <a:ext uri="{FF2B5EF4-FFF2-40B4-BE49-F238E27FC236}">
                <a16:creationId xmlns:a16="http://schemas.microsoft.com/office/drawing/2014/main" id="{A83B1A23-4655-8A43-A349-A38125E22D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905" y="1631290"/>
            <a:ext cx="6667500" cy="50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C88C-3E93-EA44-A451-1638071E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Quizlet</a:t>
            </a:r>
            <a:r>
              <a:rPr lang="en-US" dirty="0"/>
              <a:t> for Electricians</a:t>
            </a:r>
          </a:p>
        </p:txBody>
      </p:sp>
      <p:pic>
        <p:nvPicPr>
          <p:cNvPr id="4" name="44FF7792-096A-41F4-A134-F439E09461BD.MOV">
            <a:hlinkClick r:id="" action="ppaction://media"/>
            <a:extLst>
              <a:ext uri="{FF2B5EF4-FFF2-40B4-BE49-F238E27FC236}">
                <a16:creationId xmlns:a16="http://schemas.microsoft.com/office/drawing/2014/main" id="{6FAF7478-FB98-4941-9769-CAFAC9A177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7436" y="1834166"/>
            <a:ext cx="6563278" cy="49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35CE66CC-AE59-F849-98E1-E9EDC3504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79" b="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413E8-361A-2E4E-A213-36A86F2F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Kahoot for Electricians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655DF4-5AD8-4022-BD08-7AAC4BC6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2800" dirty="0"/>
              <a:t>Created during the classes with the electricians</a:t>
            </a:r>
          </a:p>
          <a:p>
            <a:r>
              <a:rPr lang="en-US" sz="2800" dirty="0"/>
              <a:t>All trying to out do each other!</a:t>
            </a:r>
          </a:p>
        </p:txBody>
      </p:sp>
    </p:spTree>
    <p:extLst>
      <p:ext uri="{BB962C8B-B14F-4D97-AF65-F5344CB8AC3E}">
        <p14:creationId xmlns:p14="http://schemas.microsoft.com/office/powerpoint/2010/main" val="1627856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4BAEE-A646-4647-9235-A2543257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finally, TEL in Literacy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4B07C-3EC9-5447-991F-5508B10DF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Syllables app</a:t>
            </a:r>
          </a:p>
          <a:p>
            <a:r>
              <a:rPr lang="en-US" dirty="0"/>
              <a:t>What is the Story app</a:t>
            </a:r>
          </a:p>
          <a:p>
            <a:r>
              <a:rPr lang="en-US" dirty="0"/>
              <a:t>Book Creator, original stories available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 and get in touch for any further information</a:t>
            </a:r>
          </a:p>
          <a:p>
            <a:r>
              <a:rPr lang="en-US" dirty="0"/>
              <a:t>Alison.jones@gretb.ie</a:t>
            </a:r>
          </a:p>
        </p:txBody>
      </p:sp>
    </p:spTree>
    <p:extLst>
      <p:ext uri="{BB962C8B-B14F-4D97-AF65-F5344CB8AC3E}">
        <p14:creationId xmlns:p14="http://schemas.microsoft.com/office/powerpoint/2010/main" val="315583325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35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Berlin</vt:lpstr>
      <vt:lpstr>Integrating Literacy &amp; TEL</vt:lpstr>
      <vt:lpstr>2015-2019</vt:lpstr>
      <vt:lpstr>Apprentice Technical Sub-Group</vt:lpstr>
      <vt:lpstr>TEL Pioneered in Training Centres</vt:lpstr>
      <vt:lpstr>Thinglink and Motor Mechanics</vt:lpstr>
      <vt:lpstr>Thinglink and Metal Fabrication</vt:lpstr>
      <vt:lpstr>Quizlet for Electricians</vt:lpstr>
      <vt:lpstr>Kahoot for Electricians</vt:lpstr>
      <vt:lpstr>And finally, TEL in Literacy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Literacy</dc:title>
  <dc:creator>Alison Jones</dc:creator>
  <cp:lastModifiedBy>Alison Jones</cp:lastModifiedBy>
  <cp:revision>4</cp:revision>
  <dcterms:created xsi:type="dcterms:W3CDTF">2019-05-07T14:16:17Z</dcterms:created>
  <dcterms:modified xsi:type="dcterms:W3CDTF">2019-05-13T13:11:59Z</dcterms:modified>
</cp:coreProperties>
</file>